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8" r:id="rId2"/>
    <p:sldId id="259" r:id="rId3"/>
    <p:sldId id="260" r:id="rId4"/>
    <p:sldId id="261" r:id="rId5"/>
    <p:sldId id="262" r:id="rId6"/>
    <p:sldId id="263" r:id="rId7"/>
    <p:sldId id="265" r:id="rId8"/>
    <p:sldId id="266"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66" d="100"/>
          <a:sy n="66" d="100"/>
        </p:scale>
        <p:origin x="437" y="55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895F946-C7DE-431A-8301-1F101DBE0719}" type="datetimeFigureOut">
              <a:rPr lang="en-IN" smtClean="0"/>
              <a:t>15-05-2023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D5B67D8E-BE0C-4FCB-82AE-D49C3CB339F3}" type="slidenum">
              <a:rPr lang="en-IN" smtClean="0"/>
              <a:t>‹#›</a:t>
            </a:fld>
            <a:endParaRPr lang="en-IN" dirty="0"/>
          </a:p>
        </p:txBody>
      </p:sp>
    </p:spTree>
    <p:extLst>
      <p:ext uri="{BB962C8B-B14F-4D97-AF65-F5344CB8AC3E}">
        <p14:creationId xmlns:p14="http://schemas.microsoft.com/office/powerpoint/2010/main" val="4972132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95F946-C7DE-431A-8301-1F101DBE0719}" type="datetimeFigureOut">
              <a:rPr lang="en-IN" smtClean="0"/>
              <a:t>15-05-2023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D5B67D8E-BE0C-4FCB-82AE-D49C3CB339F3}" type="slidenum">
              <a:rPr lang="en-IN" smtClean="0"/>
              <a:t>‹#›</a:t>
            </a:fld>
            <a:endParaRPr lang="en-IN" dirty="0"/>
          </a:p>
        </p:txBody>
      </p:sp>
    </p:spTree>
    <p:extLst>
      <p:ext uri="{BB962C8B-B14F-4D97-AF65-F5344CB8AC3E}">
        <p14:creationId xmlns:p14="http://schemas.microsoft.com/office/powerpoint/2010/main" val="3993500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95F946-C7DE-431A-8301-1F101DBE0719}" type="datetimeFigureOut">
              <a:rPr lang="en-IN" smtClean="0"/>
              <a:t>15-05-2023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D5B67D8E-BE0C-4FCB-82AE-D49C3CB339F3}" type="slidenum">
              <a:rPr lang="en-IN" smtClean="0"/>
              <a:t>‹#›</a:t>
            </a:fld>
            <a:endParaRPr lang="en-IN" dirty="0"/>
          </a:p>
        </p:txBody>
      </p:sp>
    </p:spTree>
    <p:extLst>
      <p:ext uri="{BB962C8B-B14F-4D97-AF65-F5344CB8AC3E}">
        <p14:creationId xmlns:p14="http://schemas.microsoft.com/office/powerpoint/2010/main" val="25732906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95F946-C7DE-431A-8301-1F101DBE0719}" type="datetimeFigureOut">
              <a:rPr lang="en-IN" smtClean="0"/>
              <a:t>15-05-2023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D5B67D8E-BE0C-4FCB-82AE-D49C3CB339F3}" type="slidenum">
              <a:rPr lang="en-IN" smtClean="0"/>
              <a:t>‹#›</a:t>
            </a:fld>
            <a:endParaRPr lang="en-IN" dirty="0"/>
          </a:p>
        </p:txBody>
      </p:sp>
    </p:spTree>
    <p:extLst>
      <p:ext uri="{BB962C8B-B14F-4D97-AF65-F5344CB8AC3E}">
        <p14:creationId xmlns:p14="http://schemas.microsoft.com/office/powerpoint/2010/main" val="29915675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95F946-C7DE-431A-8301-1F101DBE0719}" type="datetimeFigureOut">
              <a:rPr lang="en-IN" smtClean="0"/>
              <a:t>15-05-2023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D5B67D8E-BE0C-4FCB-82AE-D49C3CB339F3}" type="slidenum">
              <a:rPr lang="en-IN" smtClean="0"/>
              <a:t>‹#›</a:t>
            </a:fld>
            <a:endParaRPr lang="en-IN" dirty="0"/>
          </a:p>
        </p:txBody>
      </p:sp>
    </p:spTree>
    <p:extLst>
      <p:ext uri="{BB962C8B-B14F-4D97-AF65-F5344CB8AC3E}">
        <p14:creationId xmlns:p14="http://schemas.microsoft.com/office/powerpoint/2010/main" val="33490455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895F946-C7DE-431A-8301-1F101DBE0719}" type="datetimeFigureOut">
              <a:rPr lang="en-IN" smtClean="0"/>
              <a:t>15-05-2023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D5B67D8E-BE0C-4FCB-82AE-D49C3CB339F3}" type="slidenum">
              <a:rPr lang="en-IN" smtClean="0"/>
              <a:t>‹#›</a:t>
            </a:fld>
            <a:endParaRPr lang="en-IN" dirty="0"/>
          </a:p>
        </p:txBody>
      </p:sp>
    </p:spTree>
    <p:extLst>
      <p:ext uri="{BB962C8B-B14F-4D97-AF65-F5344CB8AC3E}">
        <p14:creationId xmlns:p14="http://schemas.microsoft.com/office/powerpoint/2010/main" val="917615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895F946-C7DE-431A-8301-1F101DBE0719}" type="datetimeFigureOut">
              <a:rPr lang="en-IN" smtClean="0"/>
              <a:t>15-05-2023</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D5B67D8E-BE0C-4FCB-82AE-D49C3CB339F3}" type="slidenum">
              <a:rPr lang="en-IN" smtClean="0"/>
              <a:t>‹#›</a:t>
            </a:fld>
            <a:endParaRPr lang="en-IN" dirty="0"/>
          </a:p>
        </p:txBody>
      </p:sp>
    </p:spTree>
    <p:extLst>
      <p:ext uri="{BB962C8B-B14F-4D97-AF65-F5344CB8AC3E}">
        <p14:creationId xmlns:p14="http://schemas.microsoft.com/office/powerpoint/2010/main" val="16693884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895F946-C7DE-431A-8301-1F101DBE0719}" type="datetimeFigureOut">
              <a:rPr lang="en-IN" smtClean="0"/>
              <a:t>15-05-2023</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D5B67D8E-BE0C-4FCB-82AE-D49C3CB339F3}" type="slidenum">
              <a:rPr lang="en-IN" smtClean="0"/>
              <a:t>‹#›</a:t>
            </a:fld>
            <a:endParaRPr lang="en-IN" dirty="0"/>
          </a:p>
        </p:txBody>
      </p:sp>
    </p:spTree>
    <p:extLst>
      <p:ext uri="{BB962C8B-B14F-4D97-AF65-F5344CB8AC3E}">
        <p14:creationId xmlns:p14="http://schemas.microsoft.com/office/powerpoint/2010/main" val="31100855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95F946-C7DE-431A-8301-1F101DBE0719}" type="datetimeFigureOut">
              <a:rPr lang="en-IN" smtClean="0"/>
              <a:t>15-05-2023</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D5B67D8E-BE0C-4FCB-82AE-D49C3CB339F3}" type="slidenum">
              <a:rPr lang="en-IN" smtClean="0"/>
              <a:t>‹#›</a:t>
            </a:fld>
            <a:endParaRPr lang="en-IN" dirty="0"/>
          </a:p>
        </p:txBody>
      </p:sp>
    </p:spTree>
    <p:extLst>
      <p:ext uri="{BB962C8B-B14F-4D97-AF65-F5344CB8AC3E}">
        <p14:creationId xmlns:p14="http://schemas.microsoft.com/office/powerpoint/2010/main" val="936016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95F946-C7DE-431A-8301-1F101DBE0719}" type="datetimeFigureOut">
              <a:rPr lang="en-IN" smtClean="0"/>
              <a:t>15-05-2023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D5B67D8E-BE0C-4FCB-82AE-D49C3CB339F3}" type="slidenum">
              <a:rPr lang="en-IN" smtClean="0"/>
              <a:t>‹#›</a:t>
            </a:fld>
            <a:endParaRPr lang="en-IN" dirty="0"/>
          </a:p>
        </p:txBody>
      </p:sp>
    </p:spTree>
    <p:extLst>
      <p:ext uri="{BB962C8B-B14F-4D97-AF65-F5344CB8AC3E}">
        <p14:creationId xmlns:p14="http://schemas.microsoft.com/office/powerpoint/2010/main" val="3293056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95F946-C7DE-431A-8301-1F101DBE0719}" type="datetimeFigureOut">
              <a:rPr lang="en-IN" smtClean="0"/>
              <a:t>15-05-2023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D5B67D8E-BE0C-4FCB-82AE-D49C3CB339F3}" type="slidenum">
              <a:rPr lang="en-IN" smtClean="0"/>
              <a:t>‹#›</a:t>
            </a:fld>
            <a:endParaRPr lang="en-IN" dirty="0"/>
          </a:p>
        </p:txBody>
      </p:sp>
    </p:spTree>
    <p:extLst>
      <p:ext uri="{BB962C8B-B14F-4D97-AF65-F5344CB8AC3E}">
        <p14:creationId xmlns:p14="http://schemas.microsoft.com/office/powerpoint/2010/main" val="2250551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95F946-C7DE-431A-8301-1F101DBE0719}" type="datetimeFigureOut">
              <a:rPr lang="en-IN" smtClean="0"/>
              <a:t>15-05-2023</a:t>
            </a:fld>
            <a:endParaRPr lang="en-IN"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B67D8E-BE0C-4FCB-82AE-D49C3CB339F3}" type="slidenum">
              <a:rPr lang="en-IN" smtClean="0"/>
              <a:t>‹#›</a:t>
            </a:fld>
            <a:endParaRPr lang="en-IN" dirty="0"/>
          </a:p>
        </p:txBody>
      </p:sp>
    </p:spTree>
    <p:extLst>
      <p:ext uri="{BB962C8B-B14F-4D97-AF65-F5344CB8AC3E}">
        <p14:creationId xmlns:p14="http://schemas.microsoft.com/office/powerpoint/2010/main" val="105579177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0050BD6-F76D-D641-5A99-CC20D6F909A9}"/>
              </a:ext>
            </a:extLst>
          </p:cNvPr>
          <p:cNvSpPr txBox="1"/>
          <p:nvPr/>
        </p:nvSpPr>
        <p:spPr>
          <a:xfrm>
            <a:off x="1608376" y="2828835"/>
            <a:ext cx="8975247" cy="1200329"/>
          </a:xfrm>
          <a:prstGeom prst="rect">
            <a:avLst/>
          </a:prstGeom>
          <a:noFill/>
        </p:spPr>
        <p:txBody>
          <a:bodyPr wrap="square">
            <a:spAutoFit/>
          </a:bodyPr>
          <a:lstStyle/>
          <a:p>
            <a:pPr algn="ctr"/>
            <a:r>
              <a:rPr lang="en-US" sz="3600" dirty="0">
                <a:latin typeface="Ink Free" panose="03080402000500000000" pitchFamily="66" charset="0"/>
              </a:rPr>
              <a:t>Unchaining the Future: An Introduction to </a:t>
            </a:r>
            <a:r>
              <a:rPr lang="en-US" sz="3600" dirty="0">
                <a:solidFill>
                  <a:srgbClr val="7030A0"/>
                </a:solidFill>
                <a:latin typeface="Ink Free" panose="03080402000500000000" pitchFamily="66" charset="0"/>
              </a:rPr>
              <a:t>Blockchain</a:t>
            </a:r>
            <a:r>
              <a:rPr lang="en-US" sz="3600" dirty="0">
                <a:latin typeface="Ink Free" panose="03080402000500000000" pitchFamily="66" charset="0"/>
              </a:rPr>
              <a:t> Technology</a:t>
            </a:r>
            <a:endParaRPr lang="en-IN" sz="3500" dirty="0">
              <a:latin typeface="Ink Free" panose="03080402000500000000" pitchFamily="66" charset="0"/>
            </a:endParaRPr>
          </a:p>
        </p:txBody>
      </p:sp>
    </p:spTree>
    <p:extLst>
      <p:ext uri="{BB962C8B-B14F-4D97-AF65-F5344CB8AC3E}">
        <p14:creationId xmlns:p14="http://schemas.microsoft.com/office/powerpoint/2010/main" val="3262968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4C493DF-948F-4249-D83C-9F7EA60727D7}"/>
              </a:ext>
            </a:extLst>
          </p:cNvPr>
          <p:cNvSpPr txBox="1"/>
          <p:nvPr/>
        </p:nvSpPr>
        <p:spPr>
          <a:xfrm>
            <a:off x="2794000" y="1305341"/>
            <a:ext cx="9753600" cy="4247317"/>
          </a:xfrm>
          <a:prstGeom prst="rect">
            <a:avLst/>
          </a:prstGeom>
          <a:noFill/>
        </p:spPr>
        <p:txBody>
          <a:bodyPr wrap="square">
            <a:spAutoFit/>
          </a:bodyPr>
          <a:lstStyle/>
          <a:p>
            <a:r>
              <a:rPr lang="en-US" sz="3000" b="1" dirty="0">
                <a:latin typeface="Microsoft Yi Baiti" panose="03000500000000000000" pitchFamily="66" charset="0"/>
                <a:ea typeface="Microsoft Yi Baiti" panose="03000500000000000000" pitchFamily="66" charset="0"/>
              </a:rPr>
              <a:t>-</a:t>
            </a:r>
            <a:r>
              <a:rPr lang="en-US" sz="6000" b="1" dirty="0">
                <a:latin typeface="Ink Free" panose="03080402000500000000" pitchFamily="66" charset="0"/>
                <a:ea typeface="Microsoft Yi Baiti" panose="03000500000000000000" pitchFamily="66" charset="0"/>
              </a:rPr>
              <a:t>What is Blockchain Technology?</a:t>
            </a:r>
          </a:p>
          <a:p>
            <a:r>
              <a:rPr lang="en-US" sz="3000" b="1" dirty="0">
                <a:latin typeface="Bodoni MT Condensed" panose="02070606080606020203" pitchFamily="18" charset="0"/>
                <a:ea typeface="Microsoft Yi Baiti" panose="03000500000000000000" pitchFamily="66" charset="0"/>
              </a:rPr>
              <a:t>-How Does Blockchain Technology Work?</a:t>
            </a:r>
          </a:p>
          <a:p>
            <a:r>
              <a:rPr lang="en-US" sz="3000" b="1" dirty="0">
                <a:latin typeface="Bodoni MT Condensed" panose="02070606080606020203" pitchFamily="18" charset="0"/>
                <a:ea typeface="Microsoft Yi Baiti" panose="03000500000000000000" pitchFamily="66" charset="0"/>
              </a:rPr>
              <a:t>-Benefits of Blockchain Technology</a:t>
            </a:r>
          </a:p>
          <a:p>
            <a:r>
              <a:rPr lang="en-US" sz="3000" b="1" dirty="0">
                <a:latin typeface="Bodoni MT Condensed" panose="02070606080606020203" pitchFamily="18" charset="0"/>
                <a:ea typeface="Microsoft Yi Baiti" panose="03000500000000000000" pitchFamily="66" charset="0"/>
              </a:rPr>
              <a:t>-Applications of Blockchain Technology</a:t>
            </a:r>
          </a:p>
          <a:p>
            <a:r>
              <a:rPr lang="en-US" sz="3000" b="1" dirty="0">
                <a:latin typeface="Bodoni MT Condensed" panose="02070606080606020203" pitchFamily="18" charset="0"/>
                <a:ea typeface="Microsoft Yi Baiti" panose="03000500000000000000" pitchFamily="66" charset="0"/>
              </a:rPr>
              <a:t>-Challenges and Limitations of Blockchain Technology</a:t>
            </a:r>
          </a:p>
          <a:p>
            <a:r>
              <a:rPr lang="en-US" sz="3000" b="1" dirty="0">
                <a:latin typeface="Bodoni MT Condensed" panose="02070606080606020203" pitchFamily="18" charset="0"/>
                <a:ea typeface="Microsoft Yi Baiti" panose="03000500000000000000" pitchFamily="66" charset="0"/>
              </a:rPr>
              <a:t>-The Future of Blockchain Technology</a:t>
            </a:r>
          </a:p>
        </p:txBody>
      </p:sp>
    </p:spTree>
    <p:extLst>
      <p:ext uri="{BB962C8B-B14F-4D97-AF65-F5344CB8AC3E}">
        <p14:creationId xmlns:p14="http://schemas.microsoft.com/office/powerpoint/2010/main" val="5642101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78102D0-CFAC-7BDB-8DB7-771A47E60F28}"/>
              </a:ext>
            </a:extLst>
          </p:cNvPr>
          <p:cNvSpPr txBox="1"/>
          <p:nvPr/>
        </p:nvSpPr>
        <p:spPr>
          <a:xfrm>
            <a:off x="312707" y="1868921"/>
            <a:ext cx="6094562" cy="3970318"/>
          </a:xfrm>
          <a:prstGeom prst="rect">
            <a:avLst/>
          </a:prstGeom>
          <a:noFill/>
        </p:spPr>
        <p:txBody>
          <a:bodyPr wrap="square">
            <a:spAutoFit/>
          </a:bodyPr>
          <a:lstStyle/>
          <a:p>
            <a:r>
              <a:rPr lang="en-US" sz="3600" b="1" dirty="0">
                <a:latin typeface="Ink Free" panose="03080402000500000000" pitchFamily="66" charset="0"/>
              </a:rPr>
              <a:t>What is Blockchain Technology?</a:t>
            </a:r>
          </a:p>
          <a:p>
            <a:endParaRPr lang="en-US" sz="3600" b="1" dirty="0">
              <a:latin typeface="Ink Free" panose="03080402000500000000" pitchFamily="66" charset="0"/>
            </a:endParaRPr>
          </a:p>
          <a:p>
            <a:r>
              <a:rPr lang="en-US" dirty="0"/>
              <a:t>Blockchain technology is a decentralized, distributed ledger that records transactions in a secure and transparent manner. It was first introduced in 2008 with the creation of Bitcoin, the world's first cryptocurrency.</a:t>
            </a:r>
          </a:p>
          <a:p>
            <a:r>
              <a:rPr lang="en-US" dirty="0"/>
              <a:t>The blockchain consists of a chain of blocks that contain information about transactions. Each block is linked to the previous one, forming an immutable chain of data that cannot be altered or deleted.</a:t>
            </a:r>
          </a:p>
        </p:txBody>
      </p:sp>
      <p:pic>
        <p:nvPicPr>
          <p:cNvPr id="9" name="Picture 8">
            <a:extLst>
              <a:ext uri="{FF2B5EF4-FFF2-40B4-BE49-F238E27FC236}">
                <a16:creationId xmlns:a16="http://schemas.microsoft.com/office/drawing/2014/main" id="{1F27B218-FD12-0685-5B27-8C100B4002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2600" y="1010202"/>
            <a:ext cx="4566920" cy="4566920"/>
          </a:xfrm>
          <a:prstGeom prst="rect">
            <a:avLst/>
          </a:prstGeom>
        </p:spPr>
      </p:pic>
    </p:spTree>
    <p:extLst>
      <p:ext uri="{BB962C8B-B14F-4D97-AF65-F5344CB8AC3E}">
        <p14:creationId xmlns:p14="http://schemas.microsoft.com/office/powerpoint/2010/main" val="26876660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330F71E-7E6B-27E6-1EB4-F6A696FFC078}"/>
              </a:ext>
            </a:extLst>
          </p:cNvPr>
          <p:cNvSpPr txBox="1"/>
          <p:nvPr/>
        </p:nvSpPr>
        <p:spPr>
          <a:xfrm>
            <a:off x="243697" y="2067804"/>
            <a:ext cx="6094562" cy="3693319"/>
          </a:xfrm>
          <a:prstGeom prst="rect">
            <a:avLst/>
          </a:prstGeom>
          <a:noFill/>
        </p:spPr>
        <p:txBody>
          <a:bodyPr wrap="square">
            <a:spAutoFit/>
          </a:bodyPr>
          <a:lstStyle/>
          <a:p>
            <a:r>
              <a:rPr lang="en-US" sz="3600" b="1" dirty="0">
                <a:latin typeface="Ink Free" panose="03080402000500000000" pitchFamily="66" charset="0"/>
              </a:rPr>
              <a:t>Does Blockchain </a:t>
            </a:r>
          </a:p>
          <a:p>
            <a:r>
              <a:rPr lang="en-US" sz="3600" b="1" dirty="0">
                <a:latin typeface="Ink Free" panose="03080402000500000000" pitchFamily="66" charset="0"/>
              </a:rPr>
              <a:t>Technology Work?</a:t>
            </a:r>
          </a:p>
          <a:p>
            <a:endParaRPr lang="en-US" sz="3600" b="1" dirty="0">
              <a:latin typeface="Ink Free" panose="03080402000500000000" pitchFamily="66" charset="0"/>
            </a:endParaRPr>
          </a:p>
          <a:p>
            <a:r>
              <a:rPr lang="en-US" dirty="0"/>
              <a:t>Transactions on the blockchain are verified and recorded by a network of nodes, which can be operated by anyone with an internet connection. These nodes work together to validate transactions and add them to the blockchain.</a:t>
            </a:r>
          </a:p>
          <a:p>
            <a:r>
              <a:rPr lang="en-US" dirty="0"/>
              <a:t>Once a transaction is added to the blockchain, it becomes part of a permanent, unalterable record that can be accessed and audited by anyone on the network.</a:t>
            </a:r>
          </a:p>
        </p:txBody>
      </p:sp>
      <p:pic>
        <p:nvPicPr>
          <p:cNvPr id="5" name="Picture 4">
            <a:extLst>
              <a:ext uri="{FF2B5EF4-FFF2-40B4-BE49-F238E27FC236}">
                <a16:creationId xmlns:a16="http://schemas.microsoft.com/office/drawing/2014/main" id="{A4463D42-DD44-CC4F-6F8B-C9BC2D21BE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41160" y="1259840"/>
            <a:ext cx="4475480" cy="4475480"/>
          </a:xfrm>
          <a:prstGeom prst="rect">
            <a:avLst/>
          </a:prstGeom>
        </p:spPr>
      </p:pic>
    </p:spTree>
    <p:extLst>
      <p:ext uri="{BB962C8B-B14F-4D97-AF65-F5344CB8AC3E}">
        <p14:creationId xmlns:p14="http://schemas.microsoft.com/office/powerpoint/2010/main" val="17707025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1A43ECF-944B-A3C5-6519-A83C9F7FE3E0}"/>
              </a:ext>
            </a:extLst>
          </p:cNvPr>
          <p:cNvSpPr txBox="1"/>
          <p:nvPr/>
        </p:nvSpPr>
        <p:spPr>
          <a:xfrm>
            <a:off x="355839" y="1730897"/>
            <a:ext cx="6094562" cy="3970318"/>
          </a:xfrm>
          <a:prstGeom prst="rect">
            <a:avLst/>
          </a:prstGeom>
          <a:noFill/>
        </p:spPr>
        <p:txBody>
          <a:bodyPr wrap="square">
            <a:spAutoFit/>
          </a:bodyPr>
          <a:lstStyle/>
          <a:p>
            <a:r>
              <a:rPr lang="en-US" sz="3600" b="1" dirty="0">
                <a:latin typeface="Ink Free" panose="03080402000500000000" pitchFamily="66" charset="0"/>
              </a:rPr>
              <a:t>Benefits of Blockchain Technology</a:t>
            </a:r>
          </a:p>
          <a:p>
            <a:endParaRPr lang="en-US" sz="3600" b="1" dirty="0">
              <a:latin typeface="Ink Free" panose="03080402000500000000" pitchFamily="66" charset="0"/>
            </a:endParaRPr>
          </a:p>
          <a:p>
            <a:r>
              <a:rPr lang="en-US" dirty="0"/>
              <a:t>One of the main benefits of blockchain technology is its transparency. Because all transactions are recorded on a public ledger, there is complete visibility into the movement of assets and funds.</a:t>
            </a:r>
          </a:p>
          <a:p>
            <a:r>
              <a:rPr lang="en-US" dirty="0"/>
              <a:t>Another benefit is security. The use of advanced cryptography and decentralized networks makes it nearly impossible for hackers to tamper with the blockchain or steal sensitive information.</a:t>
            </a:r>
          </a:p>
        </p:txBody>
      </p:sp>
      <p:pic>
        <p:nvPicPr>
          <p:cNvPr id="5" name="Picture 4">
            <a:extLst>
              <a:ext uri="{FF2B5EF4-FFF2-40B4-BE49-F238E27FC236}">
                <a16:creationId xmlns:a16="http://schemas.microsoft.com/office/drawing/2014/main" id="{408FE725-CF01-9B3C-84D2-2055D2FE95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2760" y="1066800"/>
            <a:ext cx="4429760" cy="4429760"/>
          </a:xfrm>
          <a:prstGeom prst="rect">
            <a:avLst/>
          </a:prstGeom>
        </p:spPr>
      </p:pic>
    </p:spTree>
    <p:extLst>
      <p:ext uri="{BB962C8B-B14F-4D97-AF65-F5344CB8AC3E}">
        <p14:creationId xmlns:p14="http://schemas.microsoft.com/office/powerpoint/2010/main" val="12791140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539C7FD-23D6-EC2C-11E1-019473FC40A9}"/>
              </a:ext>
            </a:extLst>
          </p:cNvPr>
          <p:cNvSpPr txBox="1"/>
          <p:nvPr/>
        </p:nvSpPr>
        <p:spPr>
          <a:xfrm>
            <a:off x="433477" y="2249436"/>
            <a:ext cx="6094562" cy="3416320"/>
          </a:xfrm>
          <a:prstGeom prst="rect">
            <a:avLst/>
          </a:prstGeom>
          <a:noFill/>
        </p:spPr>
        <p:txBody>
          <a:bodyPr wrap="square">
            <a:spAutoFit/>
          </a:bodyPr>
          <a:lstStyle/>
          <a:p>
            <a:r>
              <a:rPr lang="en-US" sz="3600" b="1" dirty="0">
                <a:latin typeface="Ink Free" panose="03080402000500000000" pitchFamily="66" charset="0"/>
              </a:rPr>
              <a:t>Applications of Blockchain Technology</a:t>
            </a:r>
          </a:p>
          <a:p>
            <a:endParaRPr lang="en-US" sz="3600" b="1" dirty="0">
              <a:latin typeface="Ink Free" panose="03080402000500000000" pitchFamily="66" charset="0"/>
            </a:endParaRPr>
          </a:p>
          <a:p>
            <a:r>
              <a:rPr lang="en-US" dirty="0"/>
              <a:t>Blockchain technology has a wide range of potential applications, from finance and banking to healthcare and supply chain management.</a:t>
            </a:r>
          </a:p>
          <a:p>
            <a:r>
              <a:rPr lang="en-US" dirty="0"/>
              <a:t>For example, blockchain can be used to create a more efficient and secure voting system, or to track the authenticity of luxury goods and prevent counterfeiting.</a:t>
            </a:r>
          </a:p>
        </p:txBody>
      </p:sp>
      <p:pic>
        <p:nvPicPr>
          <p:cNvPr id="5" name="Picture 4">
            <a:extLst>
              <a:ext uri="{FF2B5EF4-FFF2-40B4-BE49-F238E27FC236}">
                <a16:creationId xmlns:a16="http://schemas.microsoft.com/office/drawing/2014/main" id="{C845EDDB-736D-1FAE-A751-4C249F3CD2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61480" y="1164518"/>
            <a:ext cx="4201160" cy="4201160"/>
          </a:xfrm>
          <a:prstGeom prst="rect">
            <a:avLst/>
          </a:prstGeom>
        </p:spPr>
      </p:pic>
    </p:spTree>
    <p:extLst>
      <p:ext uri="{BB962C8B-B14F-4D97-AF65-F5344CB8AC3E}">
        <p14:creationId xmlns:p14="http://schemas.microsoft.com/office/powerpoint/2010/main" val="18396322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83D737-FF76-6DE6-986F-3D2E95FB80B2}"/>
              </a:ext>
            </a:extLst>
          </p:cNvPr>
          <p:cNvSpPr txBox="1"/>
          <p:nvPr/>
        </p:nvSpPr>
        <p:spPr>
          <a:xfrm>
            <a:off x="442103" y="1903426"/>
            <a:ext cx="6094562" cy="4247317"/>
          </a:xfrm>
          <a:prstGeom prst="rect">
            <a:avLst/>
          </a:prstGeom>
          <a:noFill/>
        </p:spPr>
        <p:txBody>
          <a:bodyPr wrap="square">
            <a:spAutoFit/>
          </a:bodyPr>
          <a:lstStyle/>
          <a:p>
            <a:r>
              <a:rPr lang="en-US" sz="3600" b="1" dirty="0">
                <a:latin typeface="Ink Free" panose="03080402000500000000" pitchFamily="66" charset="0"/>
              </a:rPr>
              <a:t>Challenges and Limitations of Blockchain Technology</a:t>
            </a:r>
          </a:p>
          <a:p>
            <a:endParaRPr lang="en-US" sz="3600" b="1" dirty="0">
              <a:latin typeface="Ink Free" panose="03080402000500000000" pitchFamily="66" charset="0"/>
            </a:endParaRPr>
          </a:p>
          <a:p>
            <a:r>
              <a:rPr lang="en-US" dirty="0"/>
              <a:t>Despite its many benefits, blockchain technology is not without its challenges and limitations. One of the biggest challenges is scalability, as the current infrastructure is not capable of handling large volumes of transactions.</a:t>
            </a:r>
          </a:p>
          <a:p>
            <a:r>
              <a:rPr lang="en-US" dirty="0"/>
              <a:t>Another limitation is the lack of standardization and regulatory frameworks, which can make it difficult to implement blockchain solutions across different industries and jurisdictions.</a:t>
            </a:r>
          </a:p>
          <a:p>
            <a:endParaRPr lang="en-US" dirty="0"/>
          </a:p>
        </p:txBody>
      </p:sp>
      <p:pic>
        <p:nvPicPr>
          <p:cNvPr id="5" name="Picture 4">
            <a:extLst>
              <a:ext uri="{FF2B5EF4-FFF2-40B4-BE49-F238E27FC236}">
                <a16:creationId xmlns:a16="http://schemas.microsoft.com/office/drawing/2014/main" id="{EE372F16-92FA-9E70-C9F3-6076615609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13880" y="1112087"/>
            <a:ext cx="4445000" cy="4445000"/>
          </a:xfrm>
          <a:prstGeom prst="rect">
            <a:avLst/>
          </a:prstGeom>
        </p:spPr>
      </p:pic>
    </p:spTree>
    <p:extLst>
      <p:ext uri="{BB962C8B-B14F-4D97-AF65-F5344CB8AC3E}">
        <p14:creationId xmlns:p14="http://schemas.microsoft.com/office/powerpoint/2010/main" val="29035688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0F24A7C-1A0D-E072-62E1-9D12E0FA7C63}"/>
              </a:ext>
            </a:extLst>
          </p:cNvPr>
          <p:cNvSpPr txBox="1"/>
          <p:nvPr/>
        </p:nvSpPr>
        <p:spPr>
          <a:xfrm>
            <a:off x="243840" y="2091958"/>
            <a:ext cx="6096000" cy="3693319"/>
          </a:xfrm>
          <a:prstGeom prst="rect">
            <a:avLst/>
          </a:prstGeom>
          <a:noFill/>
        </p:spPr>
        <p:txBody>
          <a:bodyPr wrap="square">
            <a:spAutoFit/>
          </a:bodyPr>
          <a:lstStyle/>
          <a:p>
            <a:r>
              <a:rPr lang="en-US" sz="3600" b="1" dirty="0">
                <a:latin typeface="Ink Free" panose="03080402000500000000" pitchFamily="66" charset="0"/>
              </a:rPr>
              <a:t>The Future of Blockchain Technology</a:t>
            </a:r>
          </a:p>
          <a:p>
            <a:endParaRPr lang="en-US" sz="3600" b="1" dirty="0"/>
          </a:p>
          <a:p>
            <a:r>
              <a:rPr lang="en-US" dirty="0"/>
              <a:t>As blockchain technology continues to evolve and mature, it has the potential to transform a wide range of industries and disrupt traditional business models.</a:t>
            </a:r>
          </a:p>
          <a:p>
            <a:r>
              <a:rPr lang="en-US" dirty="0"/>
              <a:t>With advancements in areas such as scalability and interoperability, we may see a future where blockchain is integrated into our daily lives in ways we can't even imagine yet.</a:t>
            </a:r>
          </a:p>
        </p:txBody>
      </p:sp>
      <p:pic>
        <p:nvPicPr>
          <p:cNvPr id="5" name="Picture 4">
            <a:extLst>
              <a:ext uri="{FF2B5EF4-FFF2-40B4-BE49-F238E27FC236}">
                <a16:creationId xmlns:a16="http://schemas.microsoft.com/office/drawing/2014/main" id="{BA7FDD45-9E0C-7A35-CF21-F498727E73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90360" y="1018540"/>
            <a:ext cx="4617720" cy="4617720"/>
          </a:xfrm>
          <a:prstGeom prst="rect">
            <a:avLst/>
          </a:prstGeom>
        </p:spPr>
      </p:pic>
    </p:spTree>
    <p:extLst>
      <p:ext uri="{BB962C8B-B14F-4D97-AF65-F5344CB8AC3E}">
        <p14:creationId xmlns:p14="http://schemas.microsoft.com/office/powerpoint/2010/main" val="198715670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 2013 - 2022</Template>
  <TotalTime>30</TotalTime>
  <Words>447</Words>
  <Application>Microsoft Office PowerPoint</Application>
  <PresentationFormat>Widescreen</PresentationFormat>
  <Paragraphs>32</Paragraphs>
  <Slides>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Bodoni MT Condensed</vt:lpstr>
      <vt:lpstr>Calibri</vt:lpstr>
      <vt:lpstr>Calibri Light</vt:lpstr>
      <vt:lpstr>Ink Free</vt:lpstr>
      <vt:lpstr>Microsoft Yi Baiti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Sambhram Shetty</dc:creator>
  <cp:lastModifiedBy>Sambhram Shetty</cp:lastModifiedBy>
  <cp:revision>1</cp:revision>
  <dcterms:created xsi:type="dcterms:W3CDTF">2023-05-14T19:48:33Z</dcterms:created>
  <dcterms:modified xsi:type="dcterms:W3CDTF">2023-05-14T20:18:56Z</dcterms:modified>
</cp:coreProperties>
</file>

<file path=docProps/thumbnail.jpeg>
</file>